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4"/>
  </p:notesMasterIdLst>
  <p:sldIdLst>
    <p:sldId id="278" r:id="rId2"/>
    <p:sldId id="25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3957" autoAdjust="0"/>
  </p:normalViewPr>
  <p:slideViewPr>
    <p:cSldViewPr snapToGrid="0">
      <p:cViewPr>
        <p:scale>
          <a:sx n="67" d="100"/>
          <a:sy n="67" d="100"/>
        </p:scale>
        <p:origin x="858" y="2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80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7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684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92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37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86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43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1271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1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4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16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3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09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18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47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569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90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Physics </a:t>
            </a:r>
            <a:r>
              <a:rPr lang="en-US" dirty="0" smtClean="0"/>
              <a:t>3 </a:t>
            </a:r>
            <a:r>
              <a:rPr lang="en-US" dirty="0"/>
              <a:t>– </a:t>
            </a:r>
            <a:r>
              <a:rPr lang="en-US" dirty="0" smtClean="0"/>
              <a:t>Aug 22,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Objective:  </a:t>
            </a:r>
          </a:p>
          <a:p>
            <a:pPr lvl="1"/>
            <a:r>
              <a:rPr lang="en-US" sz="2000" b="1" dirty="0" smtClean="0"/>
              <a:t>Circular Motion Lab</a:t>
            </a:r>
          </a:p>
          <a:p>
            <a:r>
              <a:rPr lang="en-US" sz="2400" b="1" dirty="0" smtClean="0"/>
              <a:t>Assignment: </a:t>
            </a:r>
          </a:p>
          <a:p>
            <a:pPr lvl="1"/>
            <a:r>
              <a:rPr lang="en-US" sz="1800" b="1" dirty="0" smtClean="0"/>
              <a:t>Complete the data analysis and questions. Due Next Tuesday.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200" b="1" dirty="0" smtClean="0"/>
              <a:t>Do Now – </a:t>
            </a:r>
          </a:p>
          <a:p>
            <a:r>
              <a:rPr lang="en-US" sz="2200" b="1" dirty="0" smtClean="0"/>
              <a:t>Pick </a:t>
            </a:r>
            <a:r>
              <a:rPr lang="en-US" sz="2200" b="1" dirty="0"/>
              <a:t>up a Lab Handout. </a:t>
            </a:r>
            <a:endParaRPr lang="en-US" sz="2200" b="1" dirty="0" smtClean="0"/>
          </a:p>
          <a:p>
            <a:r>
              <a:rPr lang="en-US" sz="2200" b="1" dirty="0" smtClean="0"/>
              <a:t>Read </a:t>
            </a:r>
            <a:r>
              <a:rPr lang="en-US" sz="2200" b="1" dirty="0"/>
              <a:t>about the experiment </a:t>
            </a:r>
            <a:endParaRPr lang="en-US" sz="2200" b="1" dirty="0" smtClean="0"/>
          </a:p>
          <a:p>
            <a:r>
              <a:rPr lang="en-US" sz="2200" b="1" dirty="0" smtClean="0"/>
              <a:t>Complete </a:t>
            </a:r>
            <a:r>
              <a:rPr lang="en-US" sz="2200" b="1" dirty="0"/>
              <a:t>the Prelab questions.</a:t>
            </a:r>
          </a:p>
          <a:p>
            <a:endParaRPr lang="en-US" sz="2200" b="1" dirty="0" smtClean="0"/>
          </a:p>
          <a:p>
            <a:pPr lvl="1"/>
            <a:r>
              <a:rPr lang="en-US" sz="2200" b="1" dirty="0" smtClean="0"/>
              <a:t>Pending 6.2 </a:t>
            </a:r>
            <a:r>
              <a:rPr lang="en-US" sz="2200" b="1" dirty="0" smtClean="0"/>
              <a:t>#</a:t>
            </a:r>
            <a:r>
              <a:rPr lang="en-US" sz="2200" b="1" dirty="0" smtClean="0"/>
              <a:t>15-25</a:t>
            </a:r>
            <a:endParaRPr lang="en-US" sz="2200" b="1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3362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2978" y="2566713"/>
            <a:ext cx="9541486" cy="34163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ym typeface="Euclid Extra" panose="02050502000505020303" pitchFamily="18" charset="2"/>
              </a:rPr>
              <a:t>Exit Slip- Put all equipment back where you found it</a:t>
            </a:r>
          </a:p>
          <a:p>
            <a:endParaRPr lang="en-US" b="1" dirty="0" smtClean="0"/>
          </a:p>
          <a:p>
            <a:r>
              <a:rPr lang="en-US" b="1" dirty="0" smtClean="0"/>
              <a:t>What’s Due?  (Pending assignments to complete.)</a:t>
            </a:r>
          </a:p>
          <a:p>
            <a:pPr lvl="1"/>
            <a:r>
              <a:rPr lang="en-US" sz="1800" b="1" dirty="0">
                <a:solidFill>
                  <a:schemeClr val="bg2">
                    <a:lumMod val="25000"/>
                  </a:schemeClr>
                </a:solidFill>
              </a:rPr>
              <a:t>6.2 </a:t>
            </a:r>
            <a:r>
              <a:rPr lang="en-US" sz="1800" b="1" dirty="0"/>
              <a:t>p264 #15-25 (due Friday)</a:t>
            </a:r>
          </a:p>
          <a:p>
            <a:pPr lvl="1"/>
            <a:r>
              <a:rPr lang="en-US" sz="1800" b="1" dirty="0" smtClean="0"/>
              <a:t>Complete </a:t>
            </a:r>
            <a:r>
              <a:rPr lang="en-US" sz="1800" b="1" dirty="0"/>
              <a:t>the data analysis and questions</a:t>
            </a:r>
            <a:r>
              <a:rPr lang="en-US" sz="1800" b="1" dirty="0" smtClean="0"/>
              <a:t>. (</a:t>
            </a:r>
            <a:r>
              <a:rPr lang="en-US" sz="1800" b="1" smtClean="0"/>
              <a:t>due Tuesday)</a:t>
            </a:r>
            <a:endParaRPr lang="en-US" sz="1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200" b="1" dirty="0" smtClean="0"/>
              <a:t>What’s </a:t>
            </a:r>
            <a:r>
              <a:rPr lang="en-US" sz="2200" b="1" dirty="0" smtClean="0"/>
              <a:t>Next?  (How to prepare for the next day)</a:t>
            </a:r>
          </a:p>
          <a:p>
            <a:pPr lvl="1"/>
            <a:r>
              <a:rPr lang="en-US" sz="1800" b="1" dirty="0" smtClean="0">
                <a:solidFill>
                  <a:schemeClr val="bg2">
                    <a:lumMod val="25000"/>
                  </a:schemeClr>
                </a:solidFill>
              </a:rPr>
              <a:t>Start Studying for U8 Test on Thurs Aug 29</a:t>
            </a:r>
            <a:endParaRPr lang="en-US" sz="1800" b="1" dirty="0"/>
          </a:p>
          <a:p>
            <a:pPr lvl="1"/>
            <a:endParaRPr lang="en-US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56414</TotalTime>
  <Words>110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Euclid Extra</vt:lpstr>
      <vt:lpstr>Wingdings 3</vt:lpstr>
      <vt:lpstr>Ion Boardroom</vt:lpstr>
      <vt:lpstr>Physics 3 – Aug 22, 2019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591</cp:revision>
  <dcterms:created xsi:type="dcterms:W3CDTF">2015-08-11T02:33:52Z</dcterms:created>
  <dcterms:modified xsi:type="dcterms:W3CDTF">2019-08-21T18:25:29Z</dcterms:modified>
</cp:coreProperties>
</file>